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0" r:id="rId6"/>
    <p:sldId id="283" r:id="rId7"/>
    <p:sldId id="268" r:id="rId8"/>
    <p:sldId id="261" r:id="rId9"/>
    <p:sldId id="279" r:id="rId10"/>
    <p:sldId id="282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F41418-A021-45AA-8EDC-B38F460D2EDE}">
  <a:tblStyle styleId="{C3F41418-A021-45AA-8EDC-B38F460D2E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11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54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96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73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32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11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78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1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0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4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26165" y="22966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TITULO DE LA PONENCIA</a:t>
            </a:r>
            <a:endParaRPr sz="4400" dirty="0"/>
          </a:p>
        </p:txBody>
      </p:sp>
      <p:grpSp>
        <p:nvGrpSpPr>
          <p:cNvPr id="4" name="Grupo 3"/>
          <p:cNvGrpSpPr/>
          <p:nvPr/>
        </p:nvGrpSpPr>
        <p:grpSpPr>
          <a:xfrm rot="19980450">
            <a:off x="7482773" y="3305290"/>
            <a:ext cx="978377" cy="1437699"/>
            <a:chOff x="8844742" y="640078"/>
            <a:chExt cx="1612669" cy="1995055"/>
          </a:xfrm>
        </p:grpSpPr>
        <p:sp>
          <p:nvSpPr>
            <p:cNvPr id="5" name="Rectángulo 4"/>
            <p:cNvSpPr/>
            <p:nvPr/>
          </p:nvSpPr>
          <p:spPr>
            <a:xfrm>
              <a:off x="8844742" y="640078"/>
              <a:ext cx="1612669" cy="1995055"/>
            </a:xfrm>
            <a:prstGeom prst="rect">
              <a:avLst/>
            </a:prstGeom>
            <a:gradFill flip="none" rotWithShape="1">
              <a:gsLst>
                <a:gs pos="18000">
                  <a:srgbClr val="4472C4">
                    <a:lumMod val="5000"/>
                    <a:lumOff val="95000"/>
                  </a:srgbClr>
                </a:gs>
                <a:gs pos="100000">
                  <a:srgbClr val="A5A5A5">
                    <a:alpha val="71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372" y="741917"/>
              <a:ext cx="1331364" cy="1768528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28" y="-22865"/>
            <a:ext cx="6247572" cy="1962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8"/>
          <p:cNvGrpSpPr/>
          <p:nvPr/>
        </p:nvGrpSpPr>
        <p:grpSpPr>
          <a:xfrm>
            <a:off x="927304" y="803929"/>
            <a:ext cx="273949" cy="346461"/>
            <a:chOff x="584925" y="238125"/>
            <a:chExt cx="415200" cy="525100"/>
          </a:xfrm>
        </p:grpSpPr>
        <p:sp>
          <p:nvSpPr>
            <p:cNvPr id="391" name="Google Shape;39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8"/>
          <p:cNvGrpSpPr/>
          <p:nvPr/>
        </p:nvGrpSpPr>
        <p:grpSpPr>
          <a:xfrm>
            <a:off x="1362376" y="854272"/>
            <a:ext cx="293298" cy="244159"/>
            <a:chOff x="1244325" y="314425"/>
            <a:chExt cx="444525" cy="370050"/>
          </a:xfrm>
        </p:grpSpPr>
        <p:sp>
          <p:nvSpPr>
            <p:cNvPr id="398" name="Google Shape;398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1813580" y="853068"/>
            <a:ext cx="280415" cy="246567"/>
            <a:chOff x="1928175" y="312600"/>
            <a:chExt cx="425000" cy="373700"/>
          </a:xfrm>
        </p:grpSpPr>
        <p:sp>
          <p:nvSpPr>
            <p:cNvPr id="401" name="Google Shape;401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8"/>
          <p:cNvSpPr/>
          <p:nvPr/>
        </p:nvSpPr>
        <p:spPr>
          <a:xfrm>
            <a:off x="2283731" y="844212"/>
            <a:ext cx="229643" cy="26428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2744192" y="845020"/>
            <a:ext cx="198237" cy="262666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8"/>
          <p:cNvGrpSpPr/>
          <p:nvPr/>
        </p:nvGrpSpPr>
        <p:grpSpPr>
          <a:xfrm>
            <a:off x="3126896" y="840185"/>
            <a:ext cx="322312" cy="272349"/>
            <a:chOff x="3918650" y="293075"/>
            <a:chExt cx="488500" cy="412775"/>
          </a:xfrm>
        </p:grpSpPr>
        <p:sp>
          <p:nvSpPr>
            <p:cNvPr id="406" name="Google Shape;406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8"/>
          <p:cNvGrpSpPr/>
          <p:nvPr/>
        </p:nvGrpSpPr>
        <p:grpSpPr>
          <a:xfrm>
            <a:off x="3600253" y="819632"/>
            <a:ext cx="265108" cy="313438"/>
            <a:chOff x="4636075" y="261925"/>
            <a:chExt cx="401800" cy="475050"/>
          </a:xfrm>
        </p:grpSpPr>
        <p:sp>
          <p:nvSpPr>
            <p:cNvPr id="410" name="Google Shape;410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8"/>
          <p:cNvSpPr/>
          <p:nvPr/>
        </p:nvSpPr>
        <p:spPr>
          <a:xfrm>
            <a:off x="4025697" y="843799"/>
            <a:ext cx="303772" cy="26510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8"/>
          <p:cNvGrpSpPr/>
          <p:nvPr/>
        </p:nvGrpSpPr>
        <p:grpSpPr>
          <a:xfrm>
            <a:off x="4489366" y="845827"/>
            <a:ext cx="265899" cy="260654"/>
            <a:chOff x="5983625" y="301625"/>
            <a:chExt cx="403000" cy="395050"/>
          </a:xfrm>
        </p:grpSpPr>
        <p:sp>
          <p:nvSpPr>
            <p:cNvPr id="416" name="Google Shape;416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8"/>
          <p:cNvGrpSpPr/>
          <p:nvPr/>
        </p:nvGrpSpPr>
        <p:grpSpPr>
          <a:xfrm>
            <a:off x="4936133" y="843798"/>
            <a:ext cx="261875" cy="261479"/>
            <a:chOff x="6660750" y="298550"/>
            <a:chExt cx="396900" cy="396300"/>
          </a:xfrm>
        </p:grpSpPr>
        <p:sp>
          <p:nvSpPr>
            <p:cNvPr id="437" name="Google Shape;437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927304" y="1255529"/>
            <a:ext cx="273949" cy="331566"/>
            <a:chOff x="584925" y="922575"/>
            <a:chExt cx="415200" cy="502525"/>
          </a:xfrm>
        </p:grpSpPr>
        <p:sp>
          <p:nvSpPr>
            <p:cNvPr id="440" name="Google Shape;440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8"/>
          <p:cNvGrpSpPr/>
          <p:nvPr/>
        </p:nvGrpSpPr>
        <p:grpSpPr>
          <a:xfrm>
            <a:off x="1363993" y="1247876"/>
            <a:ext cx="290081" cy="345669"/>
            <a:chOff x="1246775" y="910975"/>
            <a:chExt cx="439650" cy="523900"/>
          </a:xfrm>
        </p:grpSpPr>
        <p:sp>
          <p:nvSpPr>
            <p:cNvPr id="444" name="Google Shape;444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8"/>
          <p:cNvGrpSpPr/>
          <p:nvPr/>
        </p:nvGrpSpPr>
        <p:grpSpPr>
          <a:xfrm>
            <a:off x="1812376" y="1303464"/>
            <a:ext cx="282823" cy="235285"/>
            <a:chOff x="1926350" y="995225"/>
            <a:chExt cx="428650" cy="356600"/>
          </a:xfrm>
        </p:grpSpPr>
        <p:sp>
          <p:nvSpPr>
            <p:cNvPr id="448" name="Google Shape;448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8"/>
          <p:cNvSpPr/>
          <p:nvPr/>
        </p:nvSpPr>
        <p:spPr>
          <a:xfrm>
            <a:off x="2260358" y="1283725"/>
            <a:ext cx="276390" cy="27477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2705528" y="1297433"/>
            <a:ext cx="275565" cy="24737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3154310" y="1299445"/>
            <a:ext cx="267516" cy="24333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>
            <a:off x="3607925" y="1301853"/>
            <a:ext cx="249800" cy="23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38"/>
          <p:cNvGrpSpPr/>
          <p:nvPr/>
        </p:nvGrpSpPr>
        <p:grpSpPr>
          <a:xfrm>
            <a:off x="4039779" y="1285748"/>
            <a:ext cx="275565" cy="275961"/>
            <a:chOff x="5302225" y="968375"/>
            <a:chExt cx="417650" cy="418250"/>
          </a:xfrm>
        </p:grpSpPr>
        <p:sp>
          <p:nvSpPr>
            <p:cNvPr id="457" name="Google Shape;457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8"/>
          <p:cNvGrpSpPr/>
          <p:nvPr/>
        </p:nvGrpSpPr>
        <p:grpSpPr>
          <a:xfrm>
            <a:off x="4451494" y="1254721"/>
            <a:ext cx="341644" cy="332770"/>
            <a:chOff x="5926225" y="921350"/>
            <a:chExt cx="517800" cy="504350"/>
          </a:xfrm>
        </p:grpSpPr>
        <p:sp>
          <p:nvSpPr>
            <p:cNvPr id="460" name="Google Shape;46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8"/>
          <p:cNvGrpSpPr/>
          <p:nvPr/>
        </p:nvGrpSpPr>
        <p:grpSpPr>
          <a:xfrm>
            <a:off x="4907531" y="1261171"/>
            <a:ext cx="319079" cy="319888"/>
            <a:chOff x="6617400" y="931125"/>
            <a:chExt cx="483600" cy="484825"/>
          </a:xfrm>
        </p:grpSpPr>
        <p:sp>
          <p:nvSpPr>
            <p:cNvPr id="463" name="Google Shape;463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910380" y="1757885"/>
            <a:ext cx="307797" cy="215953"/>
            <a:chOff x="559275" y="1683950"/>
            <a:chExt cx="466500" cy="327300"/>
          </a:xfrm>
        </p:grpSpPr>
        <p:sp>
          <p:nvSpPr>
            <p:cNvPr id="466" name="Google Shape;466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8"/>
          <p:cNvGrpSpPr/>
          <p:nvPr/>
        </p:nvGrpSpPr>
        <p:grpSpPr>
          <a:xfrm>
            <a:off x="1355135" y="1715195"/>
            <a:ext cx="307797" cy="301347"/>
            <a:chOff x="1233350" y="1619250"/>
            <a:chExt cx="466500" cy="456725"/>
          </a:xfrm>
        </p:grpSpPr>
        <p:sp>
          <p:nvSpPr>
            <p:cNvPr id="469" name="Google Shape;469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1809556" y="1721629"/>
            <a:ext cx="288465" cy="288465"/>
            <a:chOff x="1922075" y="1629000"/>
            <a:chExt cx="437200" cy="437200"/>
          </a:xfrm>
        </p:grpSpPr>
        <p:sp>
          <p:nvSpPr>
            <p:cNvPr id="474" name="Google Shape;47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2253106" y="1720424"/>
            <a:ext cx="290873" cy="290873"/>
            <a:chOff x="2594325" y="1627175"/>
            <a:chExt cx="440850" cy="440850"/>
          </a:xfrm>
        </p:grpSpPr>
        <p:sp>
          <p:nvSpPr>
            <p:cNvPr id="477" name="Google Shape;477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38"/>
          <p:cNvSpPr/>
          <p:nvPr/>
        </p:nvSpPr>
        <p:spPr>
          <a:xfrm>
            <a:off x="2710757" y="1733334"/>
            <a:ext cx="265108" cy="265091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38"/>
          <p:cNvGrpSpPr/>
          <p:nvPr/>
        </p:nvGrpSpPr>
        <p:grpSpPr>
          <a:xfrm>
            <a:off x="3170014" y="1698668"/>
            <a:ext cx="236076" cy="334387"/>
            <a:chOff x="3984000" y="1594200"/>
            <a:chExt cx="357800" cy="506800"/>
          </a:xfrm>
        </p:grpSpPr>
        <p:sp>
          <p:nvSpPr>
            <p:cNvPr id="482" name="Google Shape;482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8"/>
          <p:cNvGrpSpPr/>
          <p:nvPr/>
        </p:nvGrpSpPr>
        <p:grpSpPr>
          <a:xfrm>
            <a:off x="3577292" y="1770371"/>
            <a:ext cx="311030" cy="190979"/>
            <a:chOff x="4601275" y="1702875"/>
            <a:chExt cx="471400" cy="289450"/>
          </a:xfrm>
        </p:grpSpPr>
        <p:sp>
          <p:nvSpPr>
            <p:cNvPr id="485" name="Google Shape;485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8"/>
          <p:cNvGrpSpPr/>
          <p:nvPr/>
        </p:nvGrpSpPr>
        <p:grpSpPr>
          <a:xfrm>
            <a:off x="4036958" y="1723641"/>
            <a:ext cx="281207" cy="284440"/>
            <a:chOff x="5297950" y="1632050"/>
            <a:chExt cx="426200" cy="431100"/>
          </a:xfrm>
        </p:grpSpPr>
        <p:sp>
          <p:nvSpPr>
            <p:cNvPr id="491" name="Google Shape;491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8"/>
          <p:cNvGrpSpPr/>
          <p:nvPr/>
        </p:nvGrpSpPr>
        <p:grpSpPr>
          <a:xfrm>
            <a:off x="4480904" y="1715195"/>
            <a:ext cx="282823" cy="301347"/>
            <a:chOff x="5970800" y="1619250"/>
            <a:chExt cx="428650" cy="456725"/>
          </a:xfrm>
        </p:grpSpPr>
        <p:sp>
          <p:nvSpPr>
            <p:cNvPr id="494" name="Google Shape;494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4912777" y="1711567"/>
            <a:ext cx="317050" cy="289256"/>
            <a:chOff x="6625350" y="1613750"/>
            <a:chExt cx="480525" cy="438400"/>
          </a:xfrm>
        </p:grpSpPr>
        <p:sp>
          <p:nvSpPr>
            <p:cNvPr id="500" name="Google Shape;500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8"/>
          <p:cNvGrpSpPr/>
          <p:nvPr/>
        </p:nvGrpSpPr>
        <p:grpSpPr>
          <a:xfrm>
            <a:off x="944624" y="2182103"/>
            <a:ext cx="239309" cy="257042"/>
            <a:chOff x="611175" y="2326900"/>
            <a:chExt cx="362700" cy="389575"/>
          </a:xfrm>
        </p:grpSpPr>
        <p:sp>
          <p:nvSpPr>
            <p:cNvPr id="506" name="Google Shape;506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8"/>
          <p:cNvSpPr/>
          <p:nvPr/>
        </p:nvSpPr>
        <p:spPr>
          <a:xfrm>
            <a:off x="1382934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8"/>
          <p:cNvSpPr/>
          <p:nvPr/>
        </p:nvSpPr>
        <p:spPr>
          <a:xfrm>
            <a:off x="1827691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8"/>
          <p:cNvSpPr/>
          <p:nvPr/>
        </p:nvSpPr>
        <p:spPr>
          <a:xfrm>
            <a:off x="2272449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8"/>
          <p:cNvGrpSpPr/>
          <p:nvPr/>
        </p:nvGrpSpPr>
        <p:grpSpPr>
          <a:xfrm>
            <a:off x="2776014" y="2141014"/>
            <a:ext cx="134566" cy="336003"/>
            <a:chOff x="3386850" y="2264625"/>
            <a:chExt cx="203950" cy="509250"/>
          </a:xfrm>
        </p:grpSpPr>
        <p:sp>
          <p:nvSpPr>
            <p:cNvPr id="514" name="Google Shape;514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8"/>
          <p:cNvGrpSpPr/>
          <p:nvPr/>
        </p:nvGrpSpPr>
        <p:grpSpPr>
          <a:xfrm>
            <a:off x="3677614" y="2183719"/>
            <a:ext cx="110385" cy="250592"/>
            <a:chOff x="4753325" y="2329350"/>
            <a:chExt cx="167300" cy="379800"/>
          </a:xfrm>
        </p:grpSpPr>
        <p:sp>
          <p:nvSpPr>
            <p:cNvPr id="517" name="Google Shape;517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8"/>
          <p:cNvGrpSpPr/>
          <p:nvPr/>
        </p:nvGrpSpPr>
        <p:grpSpPr>
          <a:xfrm>
            <a:off x="3230831" y="2142614"/>
            <a:ext cx="114442" cy="332787"/>
            <a:chOff x="4076175" y="2267050"/>
            <a:chExt cx="173450" cy="504375"/>
          </a:xfrm>
        </p:grpSpPr>
        <p:sp>
          <p:nvSpPr>
            <p:cNvPr id="520" name="Google Shape;520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8"/>
          <p:cNvSpPr/>
          <p:nvPr/>
        </p:nvSpPr>
        <p:spPr>
          <a:xfrm>
            <a:off x="4051478" y="2177680"/>
            <a:ext cx="252209" cy="26589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4483725" y="2182499"/>
            <a:ext cx="277182" cy="256233"/>
            <a:chOff x="5975075" y="2327500"/>
            <a:chExt cx="420100" cy="388350"/>
          </a:xfrm>
        </p:grpSpPr>
        <p:sp>
          <p:nvSpPr>
            <p:cNvPr id="524" name="Google Shape;524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4982056" y="2174845"/>
            <a:ext cx="170030" cy="277182"/>
            <a:chOff x="6730350" y="2315900"/>
            <a:chExt cx="257700" cy="420100"/>
          </a:xfrm>
        </p:grpSpPr>
        <p:sp>
          <p:nvSpPr>
            <p:cNvPr id="527" name="Google Shape;527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1021161" y="2598255"/>
            <a:ext cx="86236" cy="314246"/>
            <a:chOff x="727175" y="2957625"/>
            <a:chExt cx="130700" cy="476275"/>
          </a:xfrm>
        </p:grpSpPr>
        <p:sp>
          <p:nvSpPr>
            <p:cNvPr id="533" name="Google Shape;533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8"/>
          <p:cNvSpPr/>
          <p:nvPr/>
        </p:nvSpPr>
        <p:spPr>
          <a:xfrm>
            <a:off x="1821654" y="2585787"/>
            <a:ext cx="264283" cy="339220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8"/>
          <p:cNvSpPr/>
          <p:nvPr/>
        </p:nvSpPr>
        <p:spPr>
          <a:xfrm>
            <a:off x="1411141" y="2585787"/>
            <a:ext cx="195796" cy="33922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8"/>
          <p:cNvGrpSpPr/>
          <p:nvPr/>
        </p:nvGrpSpPr>
        <p:grpSpPr>
          <a:xfrm>
            <a:off x="2245848" y="2608317"/>
            <a:ext cx="305388" cy="294106"/>
            <a:chOff x="2583325" y="2972875"/>
            <a:chExt cx="462850" cy="445750"/>
          </a:xfrm>
        </p:grpSpPr>
        <p:sp>
          <p:nvSpPr>
            <p:cNvPr id="538" name="Google Shape;538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680129" y="2652243"/>
            <a:ext cx="326337" cy="206270"/>
            <a:chOff x="3241525" y="3039450"/>
            <a:chExt cx="494600" cy="312625"/>
          </a:xfrm>
        </p:grpSpPr>
        <p:sp>
          <p:nvSpPr>
            <p:cNvPr id="541" name="Google Shape;541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8"/>
          <p:cNvSpPr/>
          <p:nvPr/>
        </p:nvSpPr>
        <p:spPr>
          <a:xfrm>
            <a:off x="3592618" y="2615197"/>
            <a:ext cx="280415" cy="28039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8"/>
          <p:cNvGrpSpPr/>
          <p:nvPr/>
        </p:nvGrpSpPr>
        <p:grpSpPr>
          <a:xfrm>
            <a:off x="4008752" y="2630487"/>
            <a:ext cx="337620" cy="249784"/>
            <a:chOff x="5255200" y="3006475"/>
            <a:chExt cx="511700" cy="378575"/>
          </a:xfrm>
        </p:grpSpPr>
        <p:sp>
          <p:nvSpPr>
            <p:cNvPr id="545" name="Google Shape;545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8"/>
          <p:cNvGrpSpPr/>
          <p:nvPr/>
        </p:nvGrpSpPr>
        <p:grpSpPr>
          <a:xfrm>
            <a:off x="3151473" y="2615987"/>
            <a:ext cx="273157" cy="278782"/>
            <a:chOff x="3955900" y="2984500"/>
            <a:chExt cx="414000" cy="422525"/>
          </a:xfrm>
        </p:grpSpPr>
        <p:sp>
          <p:nvSpPr>
            <p:cNvPr id="548" name="Google Shape;548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8"/>
          <p:cNvSpPr/>
          <p:nvPr/>
        </p:nvSpPr>
        <p:spPr>
          <a:xfrm>
            <a:off x="913203" y="3080097"/>
            <a:ext cx="305372" cy="240118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/>
          <p:nvPr/>
        </p:nvSpPr>
        <p:spPr>
          <a:xfrm>
            <a:off x="4515980" y="2602298"/>
            <a:ext cx="212720" cy="30619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8"/>
          <p:cNvGrpSpPr/>
          <p:nvPr/>
        </p:nvGrpSpPr>
        <p:grpSpPr>
          <a:xfrm>
            <a:off x="4962723" y="2611946"/>
            <a:ext cx="208695" cy="296531"/>
            <a:chOff x="6701050" y="2978375"/>
            <a:chExt cx="316300" cy="449425"/>
          </a:xfrm>
        </p:grpSpPr>
        <p:sp>
          <p:nvSpPr>
            <p:cNvPr id="554" name="Google Shape;554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1360364" y="3100215"/>
            <a:ext cx="297339" cy="199837"/>
            <a:chOff x="1241275" y="3718400"/>
            <a:chExt cx="450650" cy="302875"/>
          </a:xfrm>
        </p:grpSpPr>
        <p:sp>
          <p:nvSpPr>
            <p:cNvPr id="557" name="Google Shape;557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8"/>
          <p:cNvGrpSpPr/>
          <p:nvPr/>
        </p:nvGrpSpPr>
        <p:grpSpPr>
          <a:xfrm>
            <a:off x="1809160" y="3084907"/>
            <a:ext cx="289256" cy="230848"/>
            <a:chOff x="1921475" y="3695200"/>
            <a:chExt cx="438400" cy="349875"/>
          </a:xfrm>
        </p:grpSpPr>
        <p:sp>
          <p:nvSpPr>
            <p:cNvPr id="562" name="Google Shape;562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2256735" y="3081278"/>
            <a:ext cx="283615" cy="237709"/>
            <a:chOff x="2599825" y="3689700"/>
            <a:chExt cx="429850" cy="360275"/>
          </a:xfrm>
        </p:grpSpPr>
        <p:sp>
          <p:nvSpPr>
            <p:cNvPr id="566" name="Google Shape;566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2715181" y="3056701"/>
            <a:ext cx="256233" cy="267516"/>
            <a:chOff x="3294650" y="3652450"/>
            <a:chExt cx="388350" cy="405450"/>
          </a:xfrm>
        </p:grpSpPr>
        <p:sp>
          <p:nvSpPr>
            <p:cNvPr id="569" name="Google Shape;569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3138591" y="3090549"/>
            <a:ext cx="298922" cy="219169"/>
            <a:chOff x="3936375" y="3703750"/>
            <a:chExt cx="453050" cy="332175"/>
          </a:xfrm>
        </p:grpSpPr>
        <p:sp>
          <p:nvSpPr>
            <p:cNvPr id="573" name="Google Shape;573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3583346" y="3090549"/>
            <a:ext cx="298922" cy="219169"/>
            <a:chOff x="4610450" y="3703750"/>
            <a:chExt cx="453050" cy="332175"/>
          </a:xfrm>
        </p:grpSpPr>
        <p:sp>
          <p:nvSpPr>
            <p:cNvPr id="579" name="Google Shape;579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8"/>
          <p:cNvGrpSpPr/>
          <p:nvPr/>
        </p:nvGrpSpPr>
        <p:grpSpPr>
          <a:xfrm>
            <a:off x="4038575" y="3068396"/>
            <a:ext cx="277974" cy="263475"/>
            <a:chOff x="5300400" y="3670175"/>
            <a:chExt cx="421300" cy="399325"/>
          </a:xfrm>
        </p:grpSpPr>
        <p:sp>
          <p:nvSpPr>
            <p:cNvPr id="582" name="Google Shape;582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8"/>
          <p:cNvSpPr/>
          <p:nvPr/>
        </p:nvSpPr>
        <p:spPr>
          <a:xfrm>
            <a:off x="4467633" y="3045457"/>
            <a:ext cx="309413" cy="30939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8"/>
          <p:cNvGrpSpPr/>
          <p:nvPr/>
        </p:nvGrpSpPr>
        <p:grpSpPr>
          <a:xfrm>
            <a:off x="4932109" y="3065163"/>
            <a:ext cx="269924" cy="269941"/>
            <a:chOff x="6654650" y="3665275"/>
            <a:chExt cx="409100" cy="409125"/>
          </a:xfrm>
        </p:grpSpPr>
        <p:sp>
          <p:nvSpPr>
            <p:cNvPr id="589" name="Google Shape;589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8"/>
          <p:cNvGrpSpPr/>
          <p:nvPr/>
        </p:nvGrpSpPr>
        <p:grpSpPr>
          <a:xfrm>
            <a:off x="918034" y="3498635"/>
            <a:ext cx="292489" cy="292506"/>
            <a:chOff x="570875" y="4322250"/>
            <a:chExt cx="443300" cy="443325"/>
          </a:xfrm>
        </p:grpSpPr>
        <p:sp>
          <p:nvSpPr>
            <p:cNvPr id="592" name="Google Shape;592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8"/>
          <p:cNvSpPr/>
          <p:nvPr/>
        </p:nvSpPr>
        <p:spPr>
          <a:xfrm>
            <a:off x="1350703" y="3555471"/>
            <a:ext cx="316671" cy="17888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8"/>
          <p:cNvGrpSpPr/>
          <p:nvPr/>
        </p:nvGrpSpPr>
        <p:grpSpPr>
          <a:xfrm>
            <a:off x="1847428" y="3476894"/>
            <a:ext cx="212720" cy="335987"/>
            <a:chOff x="1979475" y="4289300"/>
            <a:chExt cx="322400" cy="509225"/>
          </a:xfrm>
        </p:grpSpPr>
        <p:sp>
          <p:nvSpPr>
            <p:cNvPr id="598" name="Google Shape;598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8"/>
          <p:cNvGrpSpPr/>
          <p:nvPr/>
        </p:nvGrpSpPr>
        <p:grpSpPr>
          <a:xfrm>
            <a:off x="2273247" y="3481315"/>
            <a:ext cx="250988" cy="327145"/>
            <a:chOff x="2624850" y="4296000"/>
            <a:chExt cx="380400" cy="495825"/>
          </a:xfrm>
        </p:grpSpPr>
        <p:sp>
          <p:nvSpPr>
            <p:cNvPr id="602" name="Google Shape;602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38"/>
          <p:cNvSpPr/>
          <p:nvPr/>
        </p:nvSpPr>
        <p:spPr>
          <a:xfrm>
            <a:off x="3153914" y="3510752"/>
            <a:ext cx="268308" cy="26832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8"/>
          <p:cNvSpPr/>
          <p:nvPr/>
        </p:nvSpPr>
        <p:spPr>
          <a:xfrm>
            <a:off x="2709157" y="3527676"/>
            <a:ext cx="268308" cy="23447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8"/>
          <p:cNvSpPr/>
          <p:nvPr/>
        </p:nvSpPr>
        <p:spPr>
          <a:xfrm>
            <a:off x="3597451" y="3509548"/>
            <a:ext cx="270749" cy="2707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8"/>
          <p:cNvGrpSpPr/>
          <p:nvPr/>
        </p:nvGrpSpPr>
        <p:grpSpPr>
          <a:xfrm>
            <a:off x="4022459" y="3513546"/>
            <a:ext cx="310205" cy="262683"/>
            <a:chOff x="5275975" y="4344850"/>
            <a:chExt cx="470150" cy="398125"/>
          </a:xfrm>
        </p:grpSpPr>
        <p:sp>
          <p:nvSpPr>
            <p:cNvPr id="609" name="Google Shape;609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8"/>
          <p:cNvSpPr/>
          <p:nvPr/>
        </p:nvSpPr>
        <p:spPr>
          <a:xfrm>
            <a:off x="4482941" y="3505523"/>
            <a:ext cx="278798" cy="278782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8"/>
          <p:cNvGrpSpPr/>
          <p:nvPr/>
        </p:nvGrpSpPr>
        <p:grpSpPr>
          <a:xfrm>
            <a:off x="4924043" y="3492202"/>
            <a:ext cx="286056" cy="305372"/>
            <a:chOff x="6642425" y="4312500"/>
            <a:chExt cx="433550" cy="462825"/>
          </a:xfrm>
        </p:grpSpPr>
        <p:sp>
          <p:nvSpPr>
            <p:cNvPr id="614" name="Google Shape;614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8"/>
          <p:cNvSpPr/>
          <p:nvPr/>
        </p:nvSpPr>
        <p:spPr>
          <a:xfrm>
            <a:off x="880576" y="3981293"/>
            <a:ext cx="367410" cy="21676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8"/>
          <p:cNvGrpSpPr/>
          <p:nvPr/>
        </p:nvGrpSpPr>
        <p:grpSpPr>
          <a:xfrm>
            <a:off x="1362376" y="3945418"/>
            <a:ext cx="293298" cy="288465"/>
            <a:chOff x="1244325" y="4999400"/>
            <a:chExt cx="444525" cy="437200"/>
          </a:xfrm>
        </p:grpSpPr>
        <p:sp>
          <p:nvSpPr>
            <p:cNvPr id="619" name="Google Shape;619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1833325" y="3936148"/>
            <a:ext cx="240926" cy="306988"/>
            <a:chOff x="1958100" y="4985350"/>
            <a:chExt cx="365150" cy="465275"/>
          </a:xfrm>
        </p:grpSpPr>
        <p:sp>
          <p:nvSpPr>
            <p:cNvPr id="625" name="Google Shape;625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2260348" y="3947827"/>
            <a:ext cx="276390" cy="284027"/>
            <a:chOff x="2605300" y="5003050"/>
            <a:chExt cx="418900" cy="430475"/>
          </a:xfrm>
        </p:grpSpPr>
        <p:sp>
          <p:nvSpPr>
            <p:cNvPr id="629" name="Google Shape;629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8"/>
          <p:cNvGrpSpPr/>
          <p:nvPr/>
        </p:nvGrpSpPr>
        <p:grpSpPr>
          <a:xfrm>
            <a:off x="2678116" y="3953880"/>
            <a:ext cx="330362" cy="271541"/>
            <a:chOff x="3238475" y="5012225"/>
            <a:chExt cx="500700" cy="411550"/>
          </a:xfrm>
        </p:grpSpPr>
        <p:sp>
          <p:nvSpPr>
            <p:cNvPr id="633" name="Google Shape;633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8"/>
          <p:cNvGrpSpPr/>
          <p:nvPr/>
        </p:nvGrpSpPr>
        <p:grpSpPr>
          <a:xfrm>
            <a:off x="3551510" y="3924866"/>
            <a:ext cx="362593" cy="329554"/>
            <a:chOff x="4562200" y="4968250"/>
            <a:chExt cx="549550" cy="499475"/>
          </a:xfrm>
        </p:grpSpPr>
        <p:sp>
          <p:nvSpPr>
            <p:cNvPr id="639" name="Google Shape;639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8"/>
          <p:cNvGrpSpPr/>
          <p:nvPr/>
        </p:nvGrpSpPr>
        <p:grpSpPr>
          <a:xfrm>
            <a:off x="3162360" y="3943406"/>
            <a:ext cx="251384" cy="292077"/>
            <a:chOff x="3972400" y="4996350"/>
            <a:chExt cx="381000" cy="442675"/>
          </a:xfrm>
        </p:grpSpPr>
        <p:sp>
          <p:nvSpPr>
            <p:cNvPr id="645" name="Google Shape;645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3999498" y="3918829"/>
            <a:ext cx="356144" cy="341628"/>
            <a:chOff x="5241175" y="4959100"/>
            <a:chExt cx="539775" cy="517775"/>
          </a:xfrm>
        </p:grpSpPr>
        <p:sp>
          <p:nvSpPr>
            <p:cNvPr id="648" name="Google Shape;648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38"/>
          <p:cNvSpPr/>
          <p:nvPr/>
        </p:nvSpPr>
        <p:spPr>
          <a:xfrm>
            <a:off x="4465621" y="4003050"/>
            <a:ext cx="313438" cy="17324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38"/>
          <p:cNvGrpSpPr/>
          <p:nvPr/>
        </p:nvGrpSpPr>
        <p:grpSpPr>
          <a:xfrm>
            <a:off x="4952249" y="3969584"/>
            <a:ext cx="228439" cy="262683"/>
            <a:chOff x="6685175" y="5036025"/>
            <a:chExt cx="346225" cy="398125"/>
          </a:xfrm>
        </p:grpSpPr>
        <p:sp>
          <p:nvSpPr>
            <p:cNvPr id="656" name="Google Shape;656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5567668" y="2369449"/>
            <a:ext cx="432570" cy="421334"/>
            <a:chOff x="5926225" y="921350"/>
            <a:chExt cx="517800" cy="504350"/>
          </a:xfrm>
        </p:grpSpPr>
        <p:sp>
          <p:nvSpPr>
            <p:cNvPr id="662" name="Google Shape;662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4" name="Google Shape;664;p38"/>
          <p:cNvSpPr/>
          <p:nvPr/>
        </p:nvSpPr>
        <p:spPr>
          <a:xfrm>
            <a:off x="5761588" y="260550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38"/>
          <p:cNvGrpSpPr/>
          <p:nvPr/>
        </p:nvGrpSpPr>
        <p:grpSpPr>
          <a:xfrm>
            <a:off x="6404950" y="2099948"/>
            <a:ext cx="432570" cy="421334"/>
            <a:chOff x="5926225" y="921350"/>
            <a:chExt cx="517800" cy="504350"/>
          </a:xfrm>
        </p:grpSpPr>
        <p:sp>
          <p:nvSpPr>
            <p:cNvPr id="666" name="Google Shape;66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8"/>
          <p:cNvSpPr/>
          <p:nvPr/>
        </p:nvSpPr>
        <p:spPr>
          <a:xfrm>
            <a:off x="6547613" y="2393647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8"/>
          <p:cNvGrpSpPr/>
          <p:nvPr/>
        </p:nvGrpSpPr>
        <p:grpSpPr>
          <a:xfrm>
            <a:off x="7932049" y="229352"/>
            <a:ext cx="1075937" cy="1047989"/>
            <a:chOff x="5926225" y="921350"/>
            <a:chExt cx="517800" cy="504350"/>
          </a:xfrm>
        </p:grpSpPr>
        <p:sp>
          <p:nvSpPr>
            <p:cNvPr id="670" name="Google Shape;6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8"/>
          <p:cNvSpPr/>
          <p:nvPr/>
        </p:nvSpPr>
        <p:spPr>
          <a:xfrm>
            <a:off x="6050248" y="368496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8"/>
          <p:cNvSpPr txBox="1"/>
          <p:nvPr/>
        </p:nvSpPr>
        <p:spPr>
          <a:xfrm>
            <a:off x="5456625" y="8039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3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87" name="Imagen 2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4307">
            <a:off x="6522619" y="2028832"/>
            <a:ext cx="2609352" cy="819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1889437" y="393601"/>
            <a:ext cx="6941697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/>
              <a:t>DATOS DEL </a:t>
            </a:r>
            <a:r>
              <a:rPr lang="es-CO" dirty="0" smtClean="0"/>
              <a:t>PONENTE E </a:t>
            </a:r>
            <a:r>
              <a:rPr lang="en" dirty="0" smtClean="0"/>
              <a:t>INVESTIGADORES</a:t>
            </a:r>
            <a:r>
              <a:rPr lang="es-CO" dirty="0" smtClean="0"/>
              <a:t> U AUTORES DEL TRABAJO</a:t>
            </a:r>
            <a:endParaRPr dirty="0"/>
          </a:p>
        </p:txBody>
      </p:sp>
      <p:sp>
        <p:nvSpPr>
          <p:cNvPr id="261" name="Google Shape;261;p23"/>
          <p:cNvSpPr/>
          <p:nvPr/>
        </p:nvSpPr>
        <p:spPr>
          <a:xfrm>
            <a:off x="1142150" y="2475275"/>
            <a:ext cx="1804800" cy="1804800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 dirty="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4225562" y="2475275"/>
            <a:ext cx="1804800" cy="1804800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 dirty="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2683856" y="2475275"/>
            <a:ext cx="1804800" cy="1804800"/>
          </a:xfrm>
          <a:prstGeom prst="ellipse">
            <a:avLst/>
          </a:prstGeom>
          <a:noFill/>
          <a:ln w="152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 dirty="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3437919" y="471690"/>
            <a:ext cx="2737246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INTRODUCCION</a:t>
            </a:r>
            <a:endParaRPr dirty="0"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2"/>
          </p:nvPr>
        </p:nvSpPr>
        <p:spPr>
          <a:xfrm>
            <a:off x="3917060" y="1906483"/>
            <a:ext cx="2796000" cy="20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O" sz="1200" b="1" dirty="0" smtClean="0">
                <a:solidFill>
                  <a:srgbClr val="3796BF"/>
                </a:solidFill>
              </a:rPr>
              <a:t>OBJETIVOS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O" sz="1200" b="1" dirty="0" smtClean="0">
                <a:solidFill>
                  <a:srgbClr val="3796BF"/>
                </a:solidFill>
              </a:rPr>
              <a:t>XXXXXXXXXXXXXXXXXXXXXXXXXXXXXXXXXXXXXXXXXXXXXXXXXXXXXXXXXXXXXXXXXXXXXXXXXXXXXXXXX</a:t>
            </a:r>
            <a:endParaRPr lang="es-CO" sz="1200" b="1" dirty="0">
              <a:solidFill>
                <a:srgbClr val="3796BF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CO" sz="12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539609" y="1702290"/>
            <a:ext cx="2796000" cy="20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O" sz="1200" b="1" dirty="0" smtClean="0">
                <a:solidFill>
                  <a:srgbClr val="3796BF"/>
                </a:solidFill>
              </a:rPr>
              <a:t>INTRODUCCIÓN </a:t>
            </a:r>
            <a:r>
              <a:rPr lang="es-CO" sz="1200" b="1" dirty="0">
                <a:solidFill>
                  <a:srgbClr val="3796BF"/>
                </a:solidFill>
              </a:rPr>
              <a:t>O PROBLEMA</a:t>
            </a:r>
            <a:r>
              <a:rPr lang="en" sz="1200" b="1" dirty="0" smtClean="0">
                <a:solidFill>
                  <a:srgbClr val="3796BF"/>
                </a:solidFill>
              </a:rPr>
              <a:t>S</a:t>
            </a:r>
            <a:endParaRPr sz="1200" b="1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 dirty="0" smtClean="0"/>
              <a:t>XXXXXXXXXXXXXXXXXXXXXXXXXXXXXXXXXXXXXXXXXXXXXXXXXXXXXXXXXXXXXXXXXXXXXXXXXXXXXXXXXXXXXXXXXXXXXXXXXXXXXXXXXXXXXXXXXXXXXXXXXXXXXX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746"/>
            <a:ext cx="1937609" cy="6087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ctrTitle" idx="4294967295"/>
          </p:nvPr>
        </p:nvSpPr>
        <p:spPr>
          <a:xfrm>
            <a:off x="2661021" y="548687"/>
            <a:ext cx="3587379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sz="3200" dirty="0" smtClean="0"/>
              <a:t>METODOLOGIA</a:t>
            </a:r>
            <a:endParaRPr sz="3200" dirty="0">
              <a:solidFill>
                <a:srgbClr val="FF9900"/>
              </a:solidFill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294967295"/>
          </p:nvPr>
        </p:nvSpPr>
        <p:spPr>
          <a:xfrm>
            <a:off x="198921" y="180391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b="1" dirty="0" smtClean="0">
                <a:solidFill>
                  <a:srgbClr val="3796BF"/>
                </a:solidFill>
              </a:rPr>
              <a:t>XXXXXXXXXXXXXXXXXXX</a:t>
            </a:r>
            <a:endParaRPr b="1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 smtClean="0"/>
              <a:t>XXXXXXXXXXXXXXXXXXXXXXXXXXXXXXXXXXXXXXXXXXXXXXXXXXXXXXX</a:t>
            </a:r>
            <a:endParaRPr sz="3600" b="1" dirty="0"/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" name="Marcador de posición de imagen 10" descr="Estetoscopio 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7277" y="1717288"/>
            <a:ext cx="2564781" cy="3426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/>
              <a:t>XXXXXXXXXXXXXXXXXXXXXXXXXXXXXXXXXXXXXXXXXXXXXXXXXXXXXXXXXXXXXXXXXXXXXXXXXXXXXXXXXXXXXX</a:t>
            </a:r>
            <a:endParaRPr sz="2000" dirty="0"/>
          </a:p>
        </p:txBody>
      </p:sp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3593517" y="668706"/>
            <a:ext cx="235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rPr>
              <a:t>RESULTADOS</a:t>
            </a:r>
            <a:endParaRPr lang="es-CO" sz="3200" b="1" dirty="0">
              <a:solidFill>
                <a:srgbClr val="3796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8" y="2743200"/>
            <a:ext cx="1779740" cy="11860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XXXXXXXXXX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7" y="2007743"/>
            <a:ext cx="2684708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65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GRAFICAS ILUSTRACIONES</a:t>
            </a:r>
            <a:endParaRPr dirty="0"/>
          </a:p>
        </p:txBody>
      </p:sp>
      <p:graphicFrame>
        <p:nvGraphicFramePr>
          <p:cNvPr id="270" name="Google Shape;270;p24"/>
          <p:cNvGraphicFramePr/>
          <p:nvPr/>
        </p:nvGraphicFramePr>
        <p:xfrm>
          <a:off x="1127500" y="1945481"/>
          <a:ext cx="4675900" cy="2461900"/>
        </p:xfrm>
        <a:graphic>
          <a:graphicData uri="http://schemas.openxmlformats.org/drawingml/2006/table">
            <a:tbl>
              <a:tblPr>
                <a:noFill/>
                <a:tableStyleId>{C3F41418-A021-45AA-8EDC-B38F460D2EDE}</a:tableStyleId>
              </a:tblPr>
              <a:tblGrid>
                <a:gridCol w="116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 sz="11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sz="11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 sz="11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 sz="11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 sz="1100" dirty="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sz="1800" b="1" dirty="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 sz="11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sz="18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0E7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1" name="Google Shape;271;p2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CONCLUSIONES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s-CO" dirty="0" smtClean="0"/>
              <a:t>XXXXXXXXXXXXXXXX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s-CO" dirty="0" smtClean="0"/>
              <a:t>XXXXXXXXXXXXXXXXXXXX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s-CO" dirty="0" smtClean="0"/>
              <a:t>XXXXXXXXXXXXXXXXX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XXXXXXXXXXXXXXXXXXXXXXXXXXXXXXXXXXXXXXXXXXXXXXXXXXXXXXXXXXXXXXXXXXXXXXXXXXXXXXXXXXXXXXXXXXXXXXXXXXX</a:t>
            </a:r>
            <a:endParaRPr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>
            <a:spLocks noGrp="1"/>
          </p:cNvSpPr>
          <p:nvPr>
            <p:ph type="ctrTitle" idx="4294967295"/>
          </p:nvPr>
        </p:nvSpPr>
        <p:spPr>
          <a:xfrm>
            <a:off x="2157523" y="2203048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900"/>
                </a:solidFill>
              </a:rPr>
              <a:t>THANKS!</a:t>
            </a:r>
            <a:endParaRPr sz="6000" dirty="0">
              <a:solidFill>
                <a:srgbClr val="FF9900"/>
              </a:solidFill>
            </a:endParaRPr>
          </a:p>
        </p:txBody>
      </p:sp>
      <p:sp>
        <p:nvSpPr>
          <p:cNvPr id="369" name="Google Shape;369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 dirty="0"/>
              <a:t>@username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 dirty="0"/>
              <a:t>user@mail.me</a:t>
            </a:r>
            <a:endParaRPr dirty="0"/>
          </a:p>
        </p:txBody>
      </p:sp>
      <p:sp>
        <p:nvSpPr>
          <p:cNvPr id="370" name="Google Shape;370;p3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3" y="1"/>
            <a:ext cx="4485861" cy="1409358"/>
          </a:xfrm>
          <a:prstGeom prst="rect">
            <a:avLst/>
          </a:prstGeom>
        </p:spPr>
      </p:pic>
      <p:grpSp>
        <p:nvGrpSpPr>
          <p:cNvPr id="6" name="Google Shape;669;p38"/>
          <p:cNvGrpSpPr/>
          <p:nvPr/>
        </p:nvGrpSpPr>
        <p:grpSpPr>
          <a:xfrm>
            <a:off x="6679718" y="1700343"/>
            <a:ext cx="1075937" cy="1047989"/>
            <a:chOff x="5926225" y="921350"/>
            <a:chExt cx="517800" cy="504350"/>
          </a:xfrm>
        </p:grpSpPr>
        <p:sp>
          <p:nvSpPr>
            <p:cNvPr id="7" name="Google Shape;6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105</Words>
  <Application>Microsoft Office PowerPoint</Application>
  <PresentationFormat>Presentación en pantalla (16:9)</PresentationFormat>
  <Paragraphs>60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Oswald</vt:lpstr>
      <vt:lpstr>Calibri</vt:lpstr>
      <vt:lpstr>Roboto Condensed</vt:lpstr>
      <vt:lpstr>Arial</vt:lpstr>
      <vt:lpstr>Wolsey template</vt:lpstr>
      <vt:lpstr>TITULO DE LA PONENCIA</vt:lpstr>
      <vt:lpstr>DATOS DEL PONENTE E INVESTIGADORES U AUTORES DEL TRABAJO</vt:lpstr>
      <vt:lpstr>INTRODUCCION</vt:lpstr>
      <vt:lpstr>METODOLOGIA</vt:lpstr>
      <vt:lpstr>Presentación de PowerPoint</vt:lpstr>
      <vt:lpstr>Presentación de PowerPoint</vt:lpstr>
      <vt:lpstr>GRAFICAS ILUSTRACIONES</vt:lpstr>
      <vt:lpstr>CONCLUSIONES</vt:lpstr>
      <vt:lpstr>THANKS!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PONENCIA</dc:title>
  <dc:creator>LENOVO</dc:creator>
  <cp:lastModifiedBy>PC28-252774</cp:lastModifiedBy>
  <cp:revision>5</cp:revision>
  <dcterms:modified xsi:type="dcterms:W3CDTF">2019-10-15T23:31:17Z</dcterms:modified>
</cp:coreProperties>
</file>